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 Vietnam" charset="1" panose="00000500000000000000"/>
      <p:regular r:id="rId10"/>
    </p:embeddedFont>
    <p:embeddedFont>
      <p:font typeface="Be Vietnam Bold" charset="1" panose="00000900000000000000"/>
      <p:regular r:id="rId11"/>
    </p:embeddedFont>
    <p:embeddedFont>
      <p:font typeface="Be Vietnam Italics" charset="1" panose="00000500000000000000"/>
      <p:regular r:id="rId12"/>
    </p:embeddedFont>
    <p:embeddedFont>
      <p:font typeface="Be Vietnam Bold Italics" charset="1" panose="00000900000000000000"/>
      <p:regular r:id="rId13"/>
    </p:embeddedFont>
    <p:embeddedFont>
      <p:font typeface="IBM Plex Sans" charset="1" panose="020B0503050203000203"/>
      <p:regular r:id="rId14"/>
    </p:embeddedFont>
    <p:embeddedFont>
      <p:font typeface="IBM Plex Sans Bold" charset="1" panose="020B0803050203000203"/>
      <p:regular r:id="rId15"/>
    </p:embeddedFont>
    <p:embeddedFont>
      <p:font typeface="IBM Plex Sans Italics" charset="1" panose="020B0503050203000203"/>
      <p:regular r:id="rId16"/>
    </p:embeddedFont>
    <p:embeddedFont>
      <p:font typeface="IBM Plex Sans Bold Italics" charset="1" panose="020B0803050203000203"/>
      <p:regular r:id="rId17"/>
    </p:embeddedFont>
    <p:embeddedFont>
      <p:font typeface="Muli Regular" charset="1" panose="00000500000000000000"/>
      <p:regular r:id="rId18"/>
    </p:embeddedFont>
    <p:embeddedFont>
      <p:font typeface="Muli Regular Bold" charset="1" panose="00000700000000000000"/>
      <p:regular r:id="rId19"/>
    </p:embeddedFont>
    <p:embeddedFont>
      <p:font typeface="Muli Regular Italics" charset="1" panose="00000500000000000000"/>
      <p:regular r:id="rId20"/>
    </p:embeddedFont>
    <p:embeddedFont>
      <p:font typeface="Muli Regular Bold Italics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8.pn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.jpe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svg" Type="http://schemas.openxmlformats.org/officeDocument/2006/relationships/image"/><Relationship Id="rId11" Target="../media/image31.png" Type="http://schemas.openxmlformats.org/officeDocument/2006/relationships/image"/><Relationship Id="rId12" Target="../media/image32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1.jpeg" Type="http://schemas.openxmlformats.org/officeDocument/2006/relationships/image"/><Relationship Id="rId20" Target="../media/image40.svg" Type="http://schemas.openxmlformats.org/officeDocument/2006/relationships/image"/><Relationship Id="rId21" Target="../media/image41.png" Type="http://schemas.openxmlformats.org/officeDocument/2006/relationships/image"/><Relationship Id="rId22" Target="../media/image42.svg" Type="http://schemas.openxmlformats.org/officeDocument/2006/relationships/image"/><Relationship Id="rId23" Target="../media/image43.png" Type="http://schemas.openxmlformats.org/officeDocument/2006/relationships/image"/><Relationship Id="rId24" Target="../media/image44.svg" Type="http://schemas.openxmlformats.org/officeDocument/2006/relationships/image"/><Relationship Id="rId25" Target="../media/image45.png" Type="http://schemas.openxmlformats.org/officeDocument/2006/relationships/image"/><Relationship Id="rId26" Target="../media/image46.svg" Type="http://schemas.openxmlformats.org/officeDocument/2006/relationships/image"/><Relationship Id="rId27" Target="../media/image47.png" Type="http://schemas.openxmlformats.org/officeDocument/2006/relationships/image"/><Relationship Id="rId28" Target="../media/image48.svg" Type="http://schemas.openxmlformats.org/officeDocument/2006/relationships/image"/><Relationship Id="rId29" Target="../media/image49.png" Type="http://schemas.openxmlformats.org/officeDocument/2006/relationships/image"/><Relationship Id="rId3" Target="../media/image23.png" Type="http://schemas.openxmlformats.org/officeDocument/2006/relationships/image"/><Relationship Id="rId30" Target="../media/image50.svg" Type="http://schemas.openxmlformats.org/officeDocument/2006/relationships/image"/><Relationship Id="rId31" Target="../media/image51.png" Type="http://schemas.openxmlformats.org/officeDocument/2006/relationships/image"/><Relationship Id="rId32" Target="../media/image52.svg" Type="http://schemas.openxmlformats.org/officeDocument/2006/relationships/image"/><Relationship Id="rId33" Target="../media/image53.png" Type="http://schemas.openxmlformats.org/officeDocument/2006/relationships/image"/><Relationship Id="rId34" Target="../media/image54.svg" Type="http://schemas.openxmlformats.org/officeDocument/2006/relationships/image"/><Relationship Id="rId35" Target="../media/image55.png" Type="http://schemas.openxmlformats.org/officeDocument/2006/relationships/image"/><Relationship Id="rId36" Target="../media/image56.svg" Type="http://schemas.openxmlformats.org/officeDocument/2006/relationships/image"/><Relationship Id="rId37" Target="../media/image57.png" Type="http://schemas.openxmlformats.org/officeDocument/2006/relationships/image"/><Relationship Id="rId38" Target="../media/image58.svg" Type="http://schemas.openxmlformats.org/officeDocument/2006/relationships/image"/><Relationship Id="rId39" Target="../media/image59.png" Type="http://schemas.openxmlformats.org/officeDocument/2006/relationships/image"/><Relationship Id="rId4" Target="../media/image24.svg" Type="http://schemas.openxmlformats.org/officeDocument/2006/relationships/image"/><Relationship Id="rId40" Target="../media/image60.svg" Type="http://schemas.openxmlformats.org/officeDocument/2006/relationships/image"/><Relationship Id="rId41" Target="../media/image61.png" Type="http://schemas.openxmlformats.org/officeDocument/2006/relationships/image"/><Relationship Id="rId42" Target="../media/image62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0.svg" Type="http://schemas.openxmlformats.org/officeDocument/2006/relationships/image"/><Relationship Id="rId11" Target="../media/image71.png" Type="http://schemas.openxmlformats.org/officeDocument/2006/relationships/image"/><Relationship Id="rId12" Target="../media/image72.svg" Type="http://schemas.openxmlformats.org/officeDocument/2006/relationships/image"/><Relationship Id="rId13" Target="../media/image73.png" Type="http://schemas.openxmlformats.org/officeDocument/2006/relationships/image"/><Relationship Id="rId14" Target="../media/image74.sv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2" Target="../media/image1.jpeg" Type="http://schemas.openxmlformats.org/officeDocument/2006/relationships/image"/><Relationship Id="rId3" Target="../media/image63.png" Type="http://schemas.openxmlformats.org/officeDocument/2006/relationships/image"/><Relationship Id="rId4" Target="../media/image64.svg" Type="http://schemas.openxmlformats.org/officeDocument/2006/relationships/image"/><Relationship Id="rId5" Target="../media/image65.png" Type="http://schemas.openxmlformats.org/officeDocument/2006/relationships/image"/><Relationship Id="rId6" Target="../media/image66.svg" Type="http://schemas.openxmlformats.org/officeDocument/2006/relationships/image"/><Relationship Id="rId7" Target="../media/image67.png" Type="http://schemas.openxmlformats.org/officeDocument/2006/relationships/image"/><Relationship Id="rId8" Target="../media/image68.svg" Type="http://schemas.openxmlformats.org/officeDocument/2006/relationships/image"/><Relationship Id="rId9" Target="../media/image6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700000">
            <a:off x="4325429" y="2750591"/>
            <a:ext cx="16909587" cy="611819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681245" y="1028700"/>
            <a:ext cx="4578055" cy="743359"/>
            <a:chOff x="0" y="0"/>
            <a:chExt cx="6104073" cy="991146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6104073" cy="991146"/>
              <a:chOff x="0" y="0"/>
              <a:chExt cx="1205743" cy="19578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>
                <a:off x="0" y="0"/>
                <a:ext cx="1205743" cy="195782"/>
              </a:xfrm>
              <a:custGeom>
                <a:avLst/>
                <a:gdLst/>
                <a:ahLst/>
                <a:cxnLst/>
                <a:rect r="r" b="b" t="t" l="l"/>
                <a:pathLst>
                  <a:path h="195782" w="1205743">
                    <a:moveTo>
                      <a:pt x="50733" y="0"/>
                    </a:moveTo>
                    <a:lnTo>
                      <a:pt x="1155010" y="0"/>
                    </a:lnTo>
                    <a:cubicBezTo>
                      <a:pt x="1183029" y="0"/>
                      <a:pt x="1205743" y="22714"/>
                      <a:pt x="1205743" y="50733"/>
                    </a:cubicBezTo>
                    <a:lnTo>
                      <a:pt x="1205743" y="145049"/>
                    </a:lnTo>
                    <a:cubicBezTo>
                      <a:pt x="1205743" y="158504"/>
                      <a:pt x="1200398" y="171408"/>
                      <a:pt x="1190884" y="180923"/>
                    </a:cubicBezTo>
                    <a:cubicBezTo>
                      <a:pt x="1181369" y="190437"/>
                      <a:pt x="1168465" y="195782"/>
                      <a:pt x="1155010" y="195782"/>
                    </a:cubicBezTo>
                    <a:lnTo>
                      <a:pt x="50733" y="195782"/>
                    </a:lnTo>
                    <a:cubicBezTo>
                      <a:pt x="22714" y="195782"/>
                      <a:pt x="0" y="173068"/>
                      <a:pt x="0" y="145049"/>
                    </a:cubicBezTo>
                    <a:lnTo>
                      <a:pt x="0" y="50733"/>
                    </a:lnTo>
                    <a:cubicBezTo>
                      <a:pt x="0" y="22714"/>
                      <a:pt x="22714" y="0"/>
                      <a:pt x="50733" y="0"/>
                    </a:cubicBezTo>
                    <a:close/>
                  </a:path>
                </a:pathLst>
              </a:custGeom>
              <a:solidFill>
                <a:srgbClr val="2667FF"/>
              </a:solidFill>
              <a:ln>
                <a:noFill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575473" y="321937"/>
              <a:ext cx="347271" cy="347271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1210304" y="294913"/>
              <a:ext cx="4683292" cy="382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Bold"/>
                </a:rPr>
                <a:t>Podpořeno projektem SFM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028700" y="1032155"/>
            <a:ext cx="523988" cy="482453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38487" y="9152255"/>
            <a:ext cx="256858" cy="25685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87065" y="1067974"/>
            <a:ext cx="3244797" cy="372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1"/>
              </a:lnSpc>
              <a:spcBef>
                <a:spcPct val="0"/>
              </a:spcBef>
            </a:pPr>
            <a:r>
              <a:rPr lang="en-US" sz="2201">
                <a:solidFill>
                  <a:srgbClr val="F8F8F8"/>
                </a:solidFill>
                <a:latin typeface="IBM Plex Sans"/>
              </a:rPr>
              <a:t>et. Force. Development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2334788"/>
            <a:ext cx="9758582" cy="2808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0"/>
              </a:lnSpc>
            </a:pPr>
            <a:r>
              <a:rPr lang="en-US" sz="10534">
                <a:solidFill>
                  <a:srgbClr val="F8F8F8"/>
                </a:solidFill>
                <a:latin typeface="Be Vietnam"/>
              </a:rPr>
              <a:t>KYBERNETICKÁ</a:t>
            </a:r>
          </a:p>
          <a:p>
            <a:pPr>
              <a:lnSpc>
                <a:spcPts val="10850"/>
              </a:lnSpc>
            </a:pPr>
            <a:r>
              <a:rPr lang="en-US" sz="10534">
                <a:solidFill>
                  <a:srgbClr val="30CFAF"/>
                </a:solidFill>
                <a:latin typeface="Be Vietnam"/>
              </a:rPr>
              <a:t>BEZPEČNOST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557246" y="4750112"/>
            <a:ext cx="4191022" cy="4357375"/>
            <a:chOff x="0" y="0"/>
            <a:chExt cx="5588030" cy="580983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5588030" cy="5305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223"/>
                </a:lnSpc>
                <a:spcBef>
                  <a:spcPct val="0"/>
                </a:spcBef>
              </a:pPr>
              <a:r>
                <a:rPr lang="en-US" sz="2479" spc="215">
                  <a:solidFill>
                    <a:srgbClr val="F8F8F8"/>
                  </a:solidFill>
                  <a:latin typeface="Be Vietnam Bold"/>
                </a:rPr>
                <a:t>PREZENTUJE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89506"/>
              <a:ext cx="5588030" cy="585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87"/>
                </a:lnSpc>
              </a:pPr>
              <a:r>
                <a:rPr lang="en-US" sz="2705">
                  <a:solidFill>
                    <a:srgbClr val="F8F8F8"/>
                  </a:solidFill>
                  <a:latin typeface="IBM Plex Sans"/>
                </a:rPr>
                <a:t>Josef Sivčo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5223927"/>
              <a:ext cx="5588030" cy="585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87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2747139"/>
              <a:ext cx="5588030" cy="5199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3223"/>
                </a:lnSpc>
                <a:spcBef>
                  <a:spcPct val="0"/>
                </a:spcBef>
              </a:pPr>
              <a:r>
                <a:rPr lang="en-US" sz="2479" spc="215">
                  <a:solidFill>
                    <a:srgbClr val="F8F8F8"/>
                  </a:solidFill>
                  <a:latin typeface="Be Vietnam Bold"/>
                </a:rPr>
                <a:t>PREZENTUJE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3354612"/>
              <a:ext cx="5588030" cy="5859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787"/>
                </a:lnSpc>
              </a:pPr>
              <a:r>
                <a:rPr lang="en-US" sz="2705">
                  <a:solidFill>
                    <a:srgbClr val="F8F8F8"/>
                  </a:solidFill>
                  <a:latin typeface="IBM Plex Sans"/>
                </a:rPr>
                <a:t>Adam Křovina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8700" y="5229298"/>
            <a:ext cx="6631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F8F8F8"/>
                </a:solidFill>
                <a:latin typeface="IBM Plex Sans"/>
              </a:rPr>
              <a:t>Bezpečnost ve světě internetu.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81087" y="9069388"/>
            <a:ext cx="1667181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8F8F8"/>
                </a:solidFill>
                <a:latin typeface="IBM Plex Sans"/>
              </a:rPr>
              <a:t>@sfm.project</a:t>
            </a:r>
          </a:p>
        </p:txBody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9"/>
          <a:srcRect l="0" t="0" r="76583" b="0"/>
          <a:stretch>
            <a:fillRect/>
          </a:stretch>
        </p:blipFill>
        <p:spPr>
          <a:xfrm flipH="false" flipV="false" rot="0">
            <a:off x="1028700" y="8716607"/>
            <a:ext cx="1282334" cy="1219660"/>
          </a:xfrm>
          <a:prstGeom prst="rect">
            <a:avLst/>
          </a:prstGeom>
        </p:spPr>
      </p:pic>
      <p:sp>
        <p:nvSpPr>
          <p:cNvPr name="TextBox 23" id="23"/>
          <p:cNvSpPr txBox="true"/>
          <p:nvPr/>
        </p:nvSpPr>
        <p:spPr>
          <a:xfrm rot="0">
            <a:off x="2311034" y="8668982"/>
            <a:ext cx="4880747" cy="114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50"/>
              </a:lnSpc>
            </a:pPr>
            <a:r>
              <a:rPr lang="en-US" sz="2178">
                <a:solidFill>
                  <a:srgbClr val="F8F8F8"/>
                </a:solidFill>
                <a:latin typeface="IBM Plex Sans"/>
              </a:rPr>
              <a:t>Vyšší odborná škola,</a:t>
            </a:r>
          </a:p>
          <a:p>
            <a:pPr>
              <a:lnSpc>
                <a:spcPts val="3050"/>
              </a:lnSpc>
            </a:pPr>
            <a:r>
              <a:rPr lang="en-US" sz="2178">
                <a:solidFill>
                  <a:srgbClr val="F8F8F8"/>
                </a:solidFill>
                <a:latin typeface="IBM Plex Sans"/>
              </a:rPr>
              <a:t>Střední průmyslová škola a </a:t>
            </a:r>
          </a:p>
          <a:p>
            <a:pPr>
              <a:lnSpc>
                <a:spcPts val="3050"/>
              </a:lnSpc>
            </a:pPr>
            <a:r>
              <a:rPr lang="en-US" sz="2178">
                <a:solidFill>
                  <a:srgbClr val="F8F8F8"/>
                </a:solidFill>
                <a:latin typeface="IBM Plex Sans"/>
              </a:rPr>
              <a:t>Střední odborna škola, Varnsdorf, p. o.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24026">
            <a:off x="-4489297" y="4785282"/>
            <a:ext cx="8606494" cy="69477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76583" b="0"/>
          <a:stretch>
            <a:fillRect/>
          </a:stretch>
        </p:blipFill>
        <p:spPr>
          <a:xfrm flipH="false" flipV="false" rot="0">
            <a:off x="9919733" y="8335540"/>
            <a:ext cx="1648057" cy="15675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75940">
            <a:off x="14917760" y="7348621"/>
            <a:ext cx="5845538" cy="77745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2910010" y="391107"/>
            <a:ext cx="8114666" cy="143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0"/>
              </a:lnSpc>
            </a:pPr>
            <a:r>
              <a:rPr lang="en-US" sz="10534">
                <a:solidFill>
                  <a:srgbClr val="F8F8F8"/>
                </a:solidFill>
                <a:latin typeface="Be Vietnam"/>
              </a:rPr>
              <a:t>JOSEF SIVČO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3578" y="4618368"/>
            <a:ext cx="453672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F8F8F8"/>
                </a:solidFill>
                <a:latin typeface="IBM Plex Sans"/>
              </a:rPr>
              <a:t>PROGRAMÁTOR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3578" y="5452759"/>
            <a:ext cx="249481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30CFAF"/>
                </a:solidFill>
                <a:latin typeface="IBM Plex Sans"/>
              </a:rPr>
              <a:t>STUDENT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10010" y="3785882"/>
            <a:ext cx="4744526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30CFAF"/>
                </a:solidFill>
                <a:latin typeface="IBM Plex Sans"/>
              </a:rPr>
              <a:t>WEB DEVELOPER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67790" y="8278390"/>
            <a:ext cx="627273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Vyšší odborná škola,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Střední průmyslová škola a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Střední odborná škola, Varnsdorf, p. 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17556" y="1076060"/>
            <a:ext cx="453672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8F8F8"/>
                </a:solidFill>
                <a:latin typeface="IBM Plex Sans"/>
              </a:rPr>
              <a:t>@mYYcroSoft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617556" y="583999"/>
            <a:ext cx="45367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www.myycro.eu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784252" y="559298"/>
            <a:ext cx="1207450" cy="1012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3424026">
            <a:off x="-4489297" y="4785282"/>
            <a:ext cx="8606494" cy="6947788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76583" b="0"/>
          <a:stretch>
            <a:fillRect/>
          </a:stretch>
        </p:blipFill>
        <p:spPr>
          <a:xfrm flipH="false" flipV="false" rot="0">
            <a:off x="9919733" y="8335540"/>
            <a:ext cx="1648057" cy="15675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475940">
            <a:off x="14917760" y="7348621"/>
            <a:ext cx="5845538" cy="777456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448972" y="388261"/>
            <a:ext cx="10154305" cy="1437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850"/>
              </a:lnSpc>
            </a:pPr>
            <a:r>
              <a:rPr lang="en-US" sz="10534">
                <a:solidFill>
                  <a:srgbClr val="F8F8F8"/>
                </a:solidFill>
                <a:latin typeface="Be Vietnam"/>
              </a:rPr>
              <a:t>ADAM KŘOVINA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953578" y="4618368"/>
            <a:ext cx="453672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F8F8F8"/>
                </a:solidFill>
                <a:latin typeface="IBM Plex Sans"/>
              </a:rPr>
              <a:t>STUDENT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953578" y="5452759"/>
            <a:ext cx="249481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30CFAF"/>
                </a:solidFill>
                <a:latin typeface="IBM Plex Sans"/>
              </a:rPr>
              <a:t>POLITIK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10010" y="3785882"/>
            <a:ext cx="5597682" cy="66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59"/>
              </a:lnSpc>
            </a:pPr>
            <a:r>
              <a:rPr lang="en-US" sz="3899">
                <a:solidFill>
                  <a:srgbClr val="30CFAF"/>
                </a:solidFill>
                <a:latin typeface="IBM Plex Sans"/>
              </a:rPr>
              <a:t>BÝVALÝ ESPORT HRÁČ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67790" y="8278390"/>
            <a:ext cx="6272739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Vyšší odborná škola,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Střední průmyslová škola a 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Střední odborná škola, Varnsdorf, p. 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649551" y="1076060"/>
            <a:ext cx="55047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8F8F8"/>
                </a:solidFill>
                <a:latin typeface="IBM Plex Sans"/>
              </a:rPr>
              <a:t>adamkrovina@hnutigenerace.cz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649551" y="583999"/>
            <a:ext cx="453672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8F8F8"/>
                </a:solidFill>
                <a:latin typeface="IBM Plex Sans"/>
              </a:rPr>
              <a:t>@adam.krovina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760" y="559298"/>
            <a:ext cx="1207450" cy="1012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99327" y="2666418"/>
            <a:ext cx="2464054" cy="1002783"/>
            <a:chOff x="0" y="0"/>
            <a:chExt cx="989506" cy="402694"/>
          </a:xfrm>
        </p:grpSpPr>
        <p:sp>
          <p:nvSpPr>
            <p:cNvPr name="Freeform 3" id="3"/>
            <p:cNvSpPr/>
            <p:nvPr/>
          </p:nvSpPr>
          <p:spPr>
            <a:xfrm flipH="false" flipV="false">
              <a:off x="0" y="0"/>
              <a:ext cx="989506" cy="402694"/>
            </a:xfrm>
            <a:custGeom>
              <a:avLst/>
              <a:gdLst/>
              <a:ahLst/>
              <a:cxnLst/>
              <a:rect r="r" b="b" t="t" l="l"/>
              <a:pathLst>
                <a:path h="402694" w="989506">
                  <a:moveTo>
                    <a:pt x="125678" y="0"/>
                  </a:moveTo>
                  <a:lnTo>
                    <a:pt x="863828" y="0"/>
                  </a:lnTo>
                  <a:cubicBezTo>
                    <a:pt x="933238" y="0"/>
                    <a:pt x="989506" y="56268"/>
                    <a:pt x="989506" y="125678"/>
                  </a:cubicBezTo>
                  <a:lnTo>
                    <a:pt x="989506" y="277016"/>
                  </a:lnTo>
                  <a:cubicBezTo>
                    <a:pt x="989506" y="346426"/>
                    <a:pt x="933238" y="402694"/>
                    <a:pt x="863828" y="402694"/>
                  </a:cubicBezTo>
                  <a:lnTo>
                    <a:pt x="125678" y="402694"/>
                  </a:lnTo>
                  <a:cubicBezTo>
                    <a:pt x="56268" y="402694"/>
                    <a:pt x="0" y="346426"/>
                    <a:pt x="0" y="277016"/>
                  </a:cubicBezTo>
                  <a:lnTo>
                    <a:pt x="0" y="125678"/>
                  </a:lnTo>
                  <a:cubicBezTo>
                    <a:pt x="0" y="56268"/>
                    <a:pt x="56268" y="0"/>
                    <a:pt x="12567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20046" y="2666418"/>
            <a:ext cx="2451560" cy="1002783"/>
            <a:chOff x="0" y="0"/>
            <a:chExt cx="984489" cy="402694"/>
          </a:xfrm>
        </p:grpSpPr>
        <p:sp>
          <p:nvSpPr>
            <p:cNvPr name="Freeform 6" id="6"/>
            <p:cNvSpPr/>
            <p:nvPr/>
          </p:nvSpPr>
          <p:spPr>
            <a:xfrm flipH="false" flipV="false">
              <a:off x="0" y="0"/>
              <a:ext cx="984489" cy="402694"/>
            </a:xfrm>
            <a:custGeom>
              <a:avLst/>
              <a:gdLst/>
              <a:ahLst/>
              <a:cxnLst/>
              <a:rect r="r" b="b" t="t" l="l"/>
              <a:pathLst>
                <a:path h="402694" w="984489">
                  <a:moveTo>
                    <a:pt x="126318" y="0"/>
                  </a:moveTo>
                  <a:lnTo>
                    <a:pt x="858170" y="0"/>
                  </a:lnTo>
                  <a:cubicBezTo>
                    <a:pt x="891672" y="0"/>
                    <a:pt x="923802" y="13308"/>
                    <a:pt x="947491" y="36998"/>
                  </a:cubicBezTo>
                  <a:cubicBezTo>
                    <a:pt x="971180" y="60687"/>
                    <a:pt x="984489" y="92817"/>
                    <a:pt x="984489" y="126318"/>
                  </a:cubicBezTo>
                  <a:lnTo>
                    <a:pt x="984489" y="276376"/>
                  </a:lnTo>
                  <a:cubicBezTo>
                    <a:pt x="984489" y="309877"/>
                    <a:pt x="971180" y="342007"/>
                    <a:pt x="947491" y="365696"/>
                  </a:cubicBezTo>
                  <a:cubicBezTo>
                    <a:pt x="923802" y="389386"/>
                    <a:pt x="891672" y="402694"/>
                    <a:pt x="858170" y="402694"/>
                  </a:cubicBezTo>
                  <a:lnTo>
                    <a:pt x="126318" y="402694"/>
                  </a:lnTo>
                  <a:cubicBezTo>
                    <a:pt x="92817" y="402694"/>
                    <a:pt x="60687" y="389386"/>
                    <a:pt x="36998" y="365696"/>
                  </a:cubicBezTo>
                  <a:cubicBezTo>
                    <a:pt x="13308" y="342007"/>
                    <a:pt x="0" y="309877"/>
                    <a:pt x="0" y="276376"/>
                  </a:cubicBezTo>
                  <a:lnTo>
                    <a:pt x="0" y="126318"/>
                  </a:lnTo>
                  <a:cubicBezTo>
                    <a:pt x="0" y="92817"/>
                    <a:pt x="13308" y="60687"/>
                    <a:pt x="36998" y="36998"/>
                  </a:cubicBezTo>
                  <a:cubicBezTo>
                    <a:pt x="60687" y="13308"/>
                    <a:pt x="92817" y="0"/>
                    <a:pt x="126318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2023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814627" y="2666418"/>
            <a:ext cx="2444673" cy="1007482"/>
            <a:chOff x="0" y="0"/>
            <a:chExt cx="981723" cy="404581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981723" cy="404581"/>
            </a:xfrm>
            <a:custGeom>
              <a:avLst/>
              <a:gdLst/>
              <a:ahLst/>
              <a:cxnLst/>
              <a:rect r="r" b="b" t="t" l="l"/>
              <a:pathLst>
                <a:path h="404581" w="981723">
                  <a:moveTo>
                    <a:pt x="126674" y="0"/>
                  </a:moveTo>
                  <a:lnTo>
                    <a:pt x="855049" y="0"/>
                  </a:lnTo>
                  <a:cubicBezTo>
                    <a:pt x="925009" y="0"/>
                    <a:pt x="981723" y="56714"/>
                    <a:pt x="981723" y="126674"/>
                  </a:cubicBezTo>
                  <a:lnTo>
                    <a:pt x="981723" y="277907"/>
                  </a:lnTo>
                  <a:cubicBezTo>
                    <a:pt x="981723" y="311503"/>
                    <a:pt x="968377" y="343723"/>
                    <a:pt x="944621" y="367479"/>
                  </a:cubicBezTo>
                  <a:cubicBezTo>
                    <a:pt x="920865" y="391235"/>
                    <a:pt x="888645" y="404581"/>
                    <a:pt x="855049" y="404581"/>
                  </a:cubicBezTo>
                  <a:lnTo>
                    <a:pt x="126674" y="404581"/>
                  </a:lnTo>
                  <a:cubicBezTo>
                    <a:pt x="93078" y="404581"/>
                    <a:pt x="60858" y="391235"/>
                    <a:pt x="37102" y="367479"/>
                  </a:cubicBezTo>
                  <a:cubicBezTo>
                    <a:pt x="13346" y="343723"/>
                    <a:pt x="0" y="311503"/>
                    <a:pt x="0" y="277907"/>
                  </a:cubicBezTo>
                  <a:lnTo>
                    <a:pt x="0" y="126674"/>
                  </a:lnTo>
                  <a:cubicBezTo>
                    <a:pt x="0" y="93078"/>
                    <a:pt x="13346" y="60858"/>
                    <a:pt x="37102" y="37102"/>
                  </a:cubicBezTo>
                  <a:cubicBezTo>
                    <a:pt x="60858" y="13346"/>
                    <a:pt x="93078" y="0"/>
                    <a:pt x="126674" y="0"/>
                  </a:cubicBezTo>
                  <a:close/>
                </a:path>
              </a:pathLst>
            </a:custGeom>
            <a:solidFill>
              <a:srgbClr val="2667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2025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128781" y="2666418"/>
            <a:ext cx="2441515" cy="1004090"/>
            <a:chOff x="0" y="0"/>
            <a:chExt cx="980455" cy="403219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980455" cy="403219"/>
            </a:xfrm>
            <a:custGeom>
              <a:avLst/>
              <a:gdLst/>
              <a:ahLst/>
              <a:cxnLst/>
              <a:rect r="r" b="b" t="t" l="l"/>
              <a:pathLst>
                <a:path h="403219" w="980455">
                  <a:moveTo>
                    <a:pt x="126838" y="0"/>
                  </a:moveTo>
                  <a:lnTo>
                    <a:pt x="853617" y="0"/>
                  </a:lnTo>
                  <a:cubicBezTo>
                    <a:pt x="887256" y="0"/>
                    <a:pt x="919518" y="13363"/>
                    <a:pt x="943305" y="37150"/>
                  </a:cubicBezTo>
                  <a:cubicBezTo>
                    <a:pt x="967091" y="60937"/>
                    <a:pt x="980455" y="93198"/>
                    <a:pt x="980455" y="126838"/>
                  </a:cubicBezTo>
                  <a:lnTo>
                    <a:pt x="980455" y="276381"/>
                  </a:lnTo>
                  <a:cubicBezTo>
                    <a:pt x="980455" y="346431"/>
                    <a:pt x="923667" y="403219"/>
                    <a:pt x="853617" y="403219"/>
                  </a:cubicBezTo>
                  <a:lnTo>
                    <a:pt x="126838" y="403219"/>
                  </a:lnTo>
                  <a:cubicBezTo>
                    <a:pt x="56787" y="403219"/>
                    <a:pt x="0" y="346431"/>
                    <a:pt x="0" y="276381"/>
                  </a:cubicBezTo>
                  <a:lnTo>
                    <a:pt x="0" y="126838"/>
                  </a:lnTo>
                  <a:cubicBezTo>
                    <a:pt x="0" y="56787"/>
                    <a:pt x="56787" y="0"/>
                    <a:pt x="126838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8F8F8"/>
                  </a:solidFill>
                  <a:latin typeface="IBM Plex Sans Bold"/>
                </a:rPr>
                <a:t>2024</a:t>
              </a:r>
            </a:p>
          </p:txBody>
        </p:sp>
      </p:grpSp>
      <p:sp>
        <p:nvSpPr>
          <p:cNvPr name="AutoShape 14" id="14"/>
          <p:cNvSpPr/>
          <p:nvPr/>
        </p:nvSpPr>
        <p:spPr>
          <a:xfrm>
            <a:off x="6443672" y="5152969"/>
            <a:ext cx="2977062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9155642" y="5152972"/>
            <a:ext cx="2977068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66416" y="5153623"/>
            <a:ext cx="2975770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6846245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55721" y="6598643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2257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979270" y="6598638"/>
            <a:ext cx="2173612" cy="1243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Write a</a:t>
            </a:r>
            <a:r>
              <a:rPr lang="en-US" sz="2400" u="none">
                <a:solidFill>
                  <a:srgbClr val="01003B"/>
                </a:solidFill>
                <a:latin typeface="IBM Plex Sans"/>
              </a:rPr>
              <a:t> </a:t>
            </a:r>
          </a:p>
          <a:p>
            <a:pPr algn="ctr">
              <a:lnSpc>
                <a:spcPts val="3359"/>
              </a:lnSpc>
            </a:pPr>
            <a:r>
              <a:rPr lang="en-US" sz="2400" u="none">
                <a:solidFill>
                  <a:srgbClr val="01003B"/>
                </a:solidFill>
                <a:latin typeface="IBM Plex Sans"/>
              </a:rPr>
              <a:t>project or milestone here.</a:t>
            </a:r>
          </a:p>
        </p:txBody>
      </p:sp>
      <p:sp>
        <p:nvSpPr>
          <p:cNvPr name="AutoShape 21" id="21"/>
          <p:cNvSpPr/>
          <p:nvPr/>
        </p:nvSpPr>
        <p:spPr>
          <a:xfrm>
            <a:off x="14562851" y="5155319"/>
            <a:ext cx="2972461" cy="9525"/>
          </a:xfrm>
          <a:prstGeom prst="line">
            <a:avLst/>
          </a:prstGeom>
          <a:ln cap="flat" w="9525">
            <a:solidFill>
              <a:srgbClr val="01003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904646" y="0"/>
              <a:ext cx="669724" cy="669724"/>
            </a:xfrm>
            <a:prstGeom prst="rect">
              <a:avLst/>
            </a:prstGeom>
          </p:spPr>
        </p:pic>
        <p:pic>
          <p:nvPicPr>
            <p:cNvPr name="Picture 24" id="24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3172573" y="185060"/>
              <a:ext cx="180511" cy="299604"/>
            </a:xfrm>
            <a:prstGeom prst="rect">
              <a:avLst/>
            </a:prstGeom>
          </p:spPr>
        </p:pic>
        <p:sp>
          <p:nvSpPr>
            <p:cNvPr name="TextBox 25" id="25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01003B"/>
                  </a:solidFill>
                  <a:latin typeface="Be Vietnam Bold"/>
                </a:rPr>
                <a:t>Back to Agenda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28700" y="2602391"/>
            <a:ext cx="4704790" cy="3510065"/>
            <a:chOff x="0" y="0"/>
            <a:chExt cx="6273053" cy="4680087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9525"/>
              <a:ext cx="6273053" cy="28542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01003B"/>
                  </a:solidFill>
                  <a:latin typeface="Be Vietnam Bold"/>
                </a:rPr>
                <a:t>Proposed Timeline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3397052"/>
              <a:ext cx="5679936" cy="1283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u="none">
                  <a:solidFill>
                    <a:srgbClr val="01003B"/>
                  </a:solidFill>
                  <a:latin typeface="IBM Plex Sans"/>
                </a:rPr>
                <a:t>Briefly elaborate on what you want to discuss. 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877820" y="65066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Add Company Name</a:t>
              </a:r>
            </a:p>
          </p:txBody>
        </p:sp>
        <p:pic>
          <p:nvPicPr>
            <p:cNvPr name="Picture 31" id="31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3503" cy="652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3229458"/>
            <a:ext cx="1004586" cy="1004586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597098" y="3332633"/>
            <a:ext cx="798234" cy="79823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3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4794727"/>
            <a:ext cx="1004586" cy="100458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6597098" y="4897902"/>
            <a:ext cx="798234" cy="798234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4</a:t>
              </a: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6359995"/>
            <a:ext cx="1004586" cy="1004586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6597098" y="6463171"/>
            <a:ext cx="798234" cy="79823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5</a:t>
              </a: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493922" y="7925264"/>
            <a:ext cx="1004586" cy="1004586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 rot="0">
            <a:off x="6597098" y="8028440"/>
            <a:ext cx="798234" cy="79823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7</a:t>
              </a:r>
            </a:p>
          </p:txBody>
        </p:sp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3229458"/>
            <a:ext cx="1004586" cy="1004586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12251249" y="3332633"/>
            <a:ext cx="798234" cy="79823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8</a:t>
              </a:r>
            </a:p>
          </p:txBody>
        </p:sp>
      </p:grpSp>
      <p:pic>
        <p:nvPicPr>
          <p:cNvPr name="Picture 22" id="2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4794727"/>
            <a:ext cx="1004586" cy="1004586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 rot="0">
            <a:off x="12251249" y="4897902"/>
            <a:ext cx="798234" cy="798234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9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6359995"/>
            <a:ext cx="1004586" cy="1004586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 rot="0">
            <a:off x="12251249" y="6463171"/>
            <a:ext cx="798234" cy="798234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10</a:t>
              </a:r>
            </a:p>
          </p:txBody>
        </p:sp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48074" y="7925264"/>
            <a:ext cx="1004586" cy="1004586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 rot="0">
            <a:off x="12251249" y="8028440"/>
            <a:ext cx="798234" cy="798234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F8F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1003B"/>
                  </a:solidFill>
                  <a:latin typeface="IBM Plex Sans Bold"/>
                </a:rPr>
                <a:t>11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3323125"/>
            <a:ext cx="3732142" cy="1076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01003B"/>
                </a:solidFill>
                <a:latin typeface="Be Vietnam Bold"/>
              </a:rPr>
              <a:t>Agenda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8042795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Executive Summary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042795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Proposed Solutions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8042795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Objectives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042795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Proposed Timeline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696947" y="3488545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Budget Proposal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696947" y="5053814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Financial Projection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696947" y="6619083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Future Content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696947" y="8184352"/>
            <a:ext cx="3562353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 u="sng">
                <a:solidFill>
                  <a:srgbClr val="01003B"/>
                </a:solidFill>
                <a:latin typeface="IBM Plex Sans"/>
              </a:rPr>
              <a:t>Contact Information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877820" y="65132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01003B"/>
                  </a:solidFill>
                  <a:latin typeface="IBM Plex Sans Bold"/>
                </a:rPr>
                <a:t>Add Company Name</a:t>
              </a:r>
            </a:p>
          </p:txBody>
        </p:sp>
        <p:pic>
          <p:nvPicPr>
            <p:cNvPr name="Picture 45" id="4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3503" cy="652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098840" y="3239746"/>
            <a:ext cx="3989911" cy="1630715"/>
            <a:chOff x="0" y="0"/>
            <a:chExt cx="1050841" cy="429489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  <a:ln>
              <a:noFill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599"/>
                </a:lnSpc>
                <a:spcBef>
                  <a:spcPct val="0"/>
                </a:spcBef>
              </a:pPr>
              <a:r>
                <a:rPr lang="en-US" sz="3999" u="none">
                  <a:solidFill>
                    <a:srgbClr val="F8F8F8"/>
                  </a:solidFill>
                  <a:latin typeface="Be Vietnam Bold"/>
                </a:rPr>
                <a:t>500,000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3904">
            <a:off x="-940728" y="8061713"/>
            <a:ext cx="10103966" cy="815665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028700" y="3748137"/>
            <a:ext cx="6165111" cy="2519581"/>
            <a:chOff x="0" y="0"/>
            <a:chExt cx="8220148" cy="3359441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"/>
              <a:ext cx="8220148" cy="14318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00"/>
                </a:lnSpc>
              </a:pPr>
              <a:r>
                <a:rPr lang="en-US" sz="7000">
                  <a:solidFill>
                    <a:srgbClr val="F8F8F8"/>
                  </a:solidFill>
                  <a:latin typeface="Be Vietnam Bold"/>
                </a:rPr>
                <a:t>Objectives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076406"/>
              <a:ext cx="6455579" cy="12830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u="none">
                  <a:solidFill>
                    <a:srgbClr val="F8F8F8"/>
                  </a:solidFill>
                  <a:latin typeface="IBM Plex Sans"/>
                </a:rPr>
                <a:t>Briefly elaborate on what you want to discuss. 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716363" y="3647702"/>
            <a:ext cx="4302807" cy="781784"/>
            <a:chOff x="0" y="0"/>
            <a:chExt cx="5737076" cy="104237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5737076" cy="46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Bold"/>
                </a:rPr>
                <a:t>TARGET/OBJECTIVE # 1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17322"/>
              <a:ext cx="5737076" cy="525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Briefly explain the statistic.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098840" y="5416539"/>
            <a:ext cx="3989911" cy="1630715"/>
            <a:chOff x="0" y="0"/>
            <a:chExt cx="1050841" cy="429489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0" y="0"/>
              <a:ext cx="1050841" cy="429489"/>
            </a:xfrm>
            <a:custGeom>
              <a:avLst/>
              <a:gdLst/>
              <a:ahLst/>
              <a:cxnLst/>
              <a:rect r="r" b="b" t="t" l="l"/>
              <a:pathLst>
                <a:path h="429489" w="1050841">
                  <a:moveTo>
                    <a:pt x="77615" y="0"/>
                  </a:moveTo>
                  <a:lnTo>
                    <a:pt x="973226" y="0"/>
                  </a:lnTo>
                  <a:cubicBezTo>
                    <a:pt x="993811" y="0"/>
                    <a:pt x="1013552" y="8177"/>
                    <a:pt x="1028108" y="22733"/>
                  </a:cubicBezTo>
                  <a:cubicBezTo>
                    <a:pt x="1042663" y="37289"/>
                    <a:pt x="1050841" y="57030"/>
                    <a:pt x="1050841" y="77615"/>
                  </a:cubicBezTo>
                  <a:lnTo>
                    <a:pt x="1050841" y="351874"/>
                  </a:lnTo>
                  <a:cubicBezTo>
                    <a:pt x="1050841" y="394739"/>
                    <a:pt x="1016091" y="429489"/>
                    <a:pt x="973226" y="429489"/>
                  </a:cubicBezTo>
                  <a:lnTo>
                    <a:pt x="77615" y="429489"/>
                  </a:lnTo>
                  <a:cubicBezTo>
                    <a:pt x="57030" y="429489"/>
                    <a:pt x="37289" y="421311"/>
                    <a:pt x="22733" y="406756"/>
                  </a:cubicBezTo>
                  <a:cubicBezTo>
                    <a:pt x="8177" y="392200"/>
                    <a:pt x="0" y="372459"/>
                    <a:pt x="0" y="351874"/>
                  </a:cubicBezTo>
                  <a:lnTo>
                    <a:pt x="0" y="77615"/>
                  </a:lnTo>
                  <a:cubicBezTo>
                    <a:pt x="0" y="34749"/>
                    <a:pt x="34749" y="0"/>
                    <a:pt x="77615" y="0"/>
                  </a:cubicBezTo>
                  <a:close/>
                </a:path>
              </a:pathLst>
            </a:custGeom>
            <a:solidFill>
              <a:srgbClr val="FF007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8F8F8"/>
                  </a:solidFill>
                  <a:latin typeface="Be Vietnam Bold"/>
                </a:rPr>
                <a:t>95%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716363" y="5824495"/>
            <a:ext cx="4302807" cy="781784"/>
            <a:chOff x="0" y="0"/>
            <a:chExt cx="5737076" cy="104237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9050"/>
              <a:ext cx="5737076" cy="464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 spc="191" u="none">
                  <a:solidFill>
                    <a:srgbClr val="F8F8F8"/>
                  </a:solidFill>
                  <a:latin typeface="Be Vietnam Bold"/>
                </a:rPr>
                <a:t>TARGET/OBJECTIVE # 2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517322"/>
              <a:ext cx="5737076" cy="5250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Briefly explain the statistic.</a:t>
              </a:r>
            </a:p>
          </p:txBody>
        </p:sp>
      </p:grpSp>
      <p:pic>
        <p:nvPicPr>
          <p:cNvPr name="Picture 19" id="19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2159446">
            <a:off x="13111917" y="-3539846"/>
            <a:ext cx="7814506" cy="6308438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4578523" y="8985885"/>
            <a:ext cx="2680777" cy="502293"/>
            <a:chOff x="0" y="0"/>
            <a:chExt cx="3574370" cy="669724"/>
          </a:xfrm>
        </p:grpSpPr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2904646" y="0"/>
              <a:ext cx="669724" cy="669724"/>
            </a:xfrm>
            <a:prstGeom prst="rect">
              <a:avLst/>
            </a:prstGeom>
          </p:spPr>
        </p:pic>
        <p:pic>
          <p:nvPicPr>
            <p:cNvPr name="Picture 22" id="22"/>
            <p:cNvPicPr>
              <a:picLocks noChangeAspect="true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0" t="0" r="0" b="0"/>
            <a:stretch>
              <a:fillRect/>
            </a:stretch>
          </p:blipFill>
          <p:spPr>
            <a:xfrm flipH="true" flipV="false" rot="0">
              <a:off x="3172573" y="185060"/>
              <a:ext cx="180511" cy="299604"/>
            </a:xfrm>
            <a:prstGeom prst="rect">
              <a:avLst/>
            </a:prstGeom>
          </p:spPr>
        </p:pic>
        <p:sp>
          <p:nvSpPr>
            <p:cNvPr name="TextBox 23" id="23"/>
            <p:cNvSpPr txBox="true"/>
            <p:nvPr/>
          </p:nvSpPr>
          <p:spPr>
            <a:xfrm rot="0">
              <a:off x="0" y="134202"/>
              <a:ext cx="2644161" cy="3821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 marL="0" indent="0" lvl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8F8F8"/>
                  </a:solidFill>
                  <a:latin typeface="Be Vietnam Bold"/>
                </a:rPr>
                <a:t>Back to Agenda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8700" y="1028700"/>
            <a:ext cx="3903162" cy="489363"/>
            <a:chOff x="0" y="0"/>
            <a:chExt cx="5204217" cy="65248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877820" y="65132"/>
              <a:ext cx="4326396" cy="4841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81"/>
                </a:lnSpc>
                <a:spcBef>
                  <a:spcPct val="0"/>
                </a:spcBef>
              </a:pPr>
              <a:r>
                <a:rPr lang="en-US" sz="2201">
                  <a:solidFill>
                    <a:srgbClr val="F8F8F8"/>
                  </a:solidFill>
                  <a:latin typeface="IBM Plex Sans Bold"/>
                </a:rPr>
                <a:t>Add Company Name</a:t>
              </a:r>
            </a:p>
          </p:txBody>
        </p:sp>
        <p:pic>
          <p:nvPicPr>
            <p:cNvPr name="Picture 26" id="26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3503" cy="6524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2897151"/>
            <a:ext cx="4817522" cy="4492699"/>
            <a:chOff x="0" y="0"/>
            <a:chExt cx="6423363" cy="599026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Bold"/>
                </a:rPr>
                <a:t>Resource Page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71649"/>
              <a:ext cx="6423363" cy="33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Use these design resources in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Happy designing!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Delete or hide this page 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before presenting.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9590" y="5658824"/>
            <a:ext cx="1104596" cy="12844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02620" y="5658824"/>
            <a:ext cx="1393349" cy="12844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23102" y="5658824"/>
            <a:ext cx="1609175" cy="128441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31320" y="5658824"/>
            <a:ext cx="1202679" cy="128441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61132" y="5658824"/>
            <a:ext cx="1214356" cy="128441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9590" y="3343762"/>
            <a:ext cx="801008" cy="128441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2650" y="3343762"/>
            <a:ext cx="1032202" cy="1284415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50495" y="3343762"/>
            <a:ext cx="1069567" cy="128441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6241" y="3343762"/>
            <a:ext cx="910767" cy="1284415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855705" y="3343762"/>
            <a:ext cx="1076573" cy="1284415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9590" y="1028700"/>
            <a:ext cx="1868857" cy="1284415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133340" y="1028700"/>
            <a:ext cx="728613" cy="128441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91257" y="1028700"/>
            <a:ext cx="719272" cy="1284415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02411" y="1028700"/>
            <a:ext cx="1029867" cy="128441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884763" y="1028700"/>
            <a:ext cx="994837" cy="1284415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401380" y="7973885"/>
            <a:ext cx="969149" cy="1284415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787336" y="7973885"/>
            <a:ext cx="749631" cy="12844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499590" y="8384299"/>
            <a:ext cx="1258379" cy="874001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566334" y="7973885"/>
            <a:ext cx="805678" cy="1284415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399896" y="7973885"/>
            <a:ext cx="1532382" cy="1284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97139" y="3755911"/>
            <a:ext cx="6415196" cy="232113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949115" y="1028700"/>
            <a:ext cx="2924304" cy="236071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06869" y="1373690"/>
            <a:ext cx="3018620" cy="204168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002573" y="4916479"/>
            <a:ext cx="3380341" cy="449585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904377" y="6561112"/>
            <a:ext cx="2257076" cy="3001911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038225" y="6711803"/>
            <a:ext cx="3025032" cy="270052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289079" y="1373690"/>
            <a:ext cx="2970221" cy="2970221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028700" y="2897151"/>
            <a:ext cx="4817522" cy="4492699"/>
            <a:chOff x="0" y="0"/>
            <a:chExt cx="6423363" cy="5990265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423363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>
                  <a:solidFill>
                    <a:srgbClr val="F8F8F8"/>
                  </a:solidFill>
                  <a:latin typeface="Be Vietnam Bold"/>
                </a:rPr>
                <a:t>Resource Page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671649"/>
              <a:ext cx="6423363" cy="3318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Use these design resources in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your Canva Presentation.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 Happy designing! 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Delete or hide this page </a:t>
              </a:r>
            </a:p>
            <a:p>
              <a:pPr>
                <a:lnSpc>
                  <a:spcPts val="3359"/>
                </a:lnSpc>
              </a:pPr>
              <a:r>
                <a:rPr lang="en-US" sz="2400" u="none">
                  <a:solidFill>
                    <a:srgbClr val="F8F8F8"/>
                  </a:solidFill>
                  <a:latin typeface="IBM Plex Sans"/>
                </a:rPr>
                <a:t>before presenting.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DAFehGBKB2c</dc:identifier>
  <dcterms:modified xsi:type="dcterms:W3CDTF">2011-08-01T06:04:30Z</dcterms:modified>
  <cp:revision>1</cp:revision>
  <dc:title>Prezentace-Kbybernetika</dc:title>
</cp:coreProperties>
</file>